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65" r:id="rId3"/>
    <p:sldId id="270" r:id="rId4"/>
    <p:sldId id="271" r:id="rId5"/>
    <p:sldId id="267" r:id="rId6"/>
    <p:sldId id="257" r:id="rId7"/>
    <p:sldId id="256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>
        <p:scale>
          <a:sx n="77" d="100"/>
          <a:sy n="77" d="100"/>
        </p:scale>
        <p:origin x="-13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195AB-C287-4357-AD29-7A756B0FDB31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F3EF64-9E0E-43E0-A4BE-F0AB73E703A3}">
      <dgm:prSet phldrT="[Текст]" custT="1"/>
      <dgm:spPr/>
      <dgm:t>
        <a:bodyPr/>
        <a:lstStyle/>
        <a:p>
          <a:r>
            <a:rPr lang="ru-RU" sz="1600" dirty="0" smtClean="0"/>
            <a:t>Соревнования по пионерболу</a:t>
          </a:r>
          <a:endParaRPr lang="ru-RU" sz="1600" dirty="0"/>
        </a:p>
      </dgm:t>
    </dgm:pt>
    <dgm:pt modelId="{A504E697-E7B5-435F-A9F9-3489BA6390B6}" type="parTrans" cxnId="{411ECC0B-73D3-498B-8E8F-E95F60FB4133}">
      <dgm:prSet/>
      <dgm:spPr/>
      <dgm:t>
        <a:bodyPr/>
        <a:lstStyle/>
        <a:p>
          <a:endParaRPr lang="ru-RU"/>
        </a:p>
      </dgm:t>
    </dgm:pt>
    <dgm:pt modelId="{005A3245-03C5-4841-8198-0A3905BE0098}" type="sibTrans" cxnId="{411ECC0B-73D3-498B-8E8F-E95F60FB4133}">
      <dgm:prSet/>
      <dgm:spPr/>
      <dgm:t>
        <a:bodyPr/>
        <a:lstStyle/>
        <a:p>
          <a:endParaRPr lang="ru-RU"/>
        </a:p>
      </dgm:t>
    </dgm:pt>
    <dgm:pt modelId="{32FC2B25-2183-4F30-943D-7CDC5AD90317}">
      <dgm:prSet phldrT="[Текст]" custT="1"/>
      <dgm:spPr/>
      <dgm:t>
        <a:bodyPr/>
        <a:lstStyle/>
        <a:p>
          <a:r>
            <a:rPr lang="ru-RU" sz="1600" dirty="0" smtClean="0"/>
            <a:t>Соревнования по пионерболу</a:t>
          </a:r>
          <a:endParaRPr lang="ru-RU" sz="1600" dirty="0"/>
        </a:p>
      </dgm:t>
    </dgm:pt>
    <dgm:pt modelId="{0E50F34F-8D3C-484C-A1E6-86318EE1EDD6}" type="parTrans" cxnId="{D1A5C72B-9FE8-4F50-B708-92A7BF85D914}">
      <dgm:prSet/>
      <dgm:spPr/>
      <dgm:t>
        <a:bodyPr/>
        <a:lstStyle/>
        <a:p>
          <a:endParaRPr lang="ru-RU"/>
        </a:p>
      </dgm:t>
    </dgm:pt>
    <dgm:pt modelId="{0E3E44C5-7AE7-4429-A70D-56E5A462EBF6}" type="sibTrans" cxnId="{D1A5C72B-9FE8-4F50-B708-92A7BF85D914}">
      <dgm:prSet/>
      <dgm:spPr/>
      <dgm:t>
        <a:bodyPr/>
        <a:lstStyle/>
        <a:p>
          <a:endParaRPr lang="ru-RU"/>
        </a:p>
      </dgm:t>
    </dgm:pt>
    <dgm:pt modelId="{2DADF998-0146-409F-80C6-D8B7F4DB4DEB}">
      <dgm:prSet phldrT="[Текст]" custT="1"/>
      <dgm:spPr/>
      <dgm:t>
        <a:bodyPr/>
        <a:lstStyle/>
        <a:p>
          <a:r>
            <a:rPr lang="ru-RU" sz="1600" dirty="0" smtClean="0"/>
            <a:t>Соревнования по волейболу</a:t>
          </a:r>
          <a:endParaRPr lang="ru-RU" sz="1600" dirty="0"/>
        </a:p>
      </dgm:t>
    </dgm:pt>
    <dgm:pt modelId="{8E65E081-3F3E-4E8A-9D86-8D6300EC109C}" type="parTrans" cxnId="{75D6DBC4-E592-4D36-B441-DF640CF3BA84}">
      <dgm:prSet/>
      <dgm:spPr/>
      <dgm:t>
        <a:bodyPr/>
        <a:lstStyle/>
        <a:p>
          <a:endParaRPr lang="ru-RU"/>
        </a:p>
      </dgm:t>
    </dgm:pt>
    <dgm:pt modelId="{93AE8E2D-915A-4FD5-8F46-FA5CE3E4CAA3}" type="sibTrans" cxnId="{75D6DBC4-E592-4D36-B441-DF640CF3BA84}">
      <dgm:prSet/>
      <dgm:spPr/>
      <dgm:t>
        <a:bodyPr/>
        <a:lstStyle/>
        <a:p>
          <a:endParaRPr lang="ru-RU"/>
        </a:p>
      </dgm:t>
    </dgm:pt>
    <dgm:pt modelId="{E1477AF2-E804-490A-8A11-C587DBFECBD9}">
      <dgm:prSet phldrT="[Текст]" custT="1"/>
      <dgm:spPr/>
      <dgm:t>
        <a:bodyPr/>
        <a:lstStyle/>
        <a:p>
          <a:r>
            <a:rPr lang="ru-RU" sz="1600" dirty="0" smtClean="0"/>
            <a:t>Соревнования по футболу</a:t>
          </a:r>
          <a:endParaRPr lang="ru-RU" sz="1600" dirty="0"/>
        </a:p>
      </dgm:t>
    </dgm:pt>
    <dgm:pt modelId="{36D3FF0E-BFA5-499E-B1F4-9C7329B393B8}" type="parTrans" cxnId="{90D64EAD-191B-4031-B034-743E32ECE958}">
      <dgm:prSet/>
      <dgm:spPr/>
      <dgm:t>
        <a:bodyPr/>
        <a:lstStyle/>
        <a:p>
          <a:endParaRPr lang="ru-RU"/>
        </a:p>
      </dgm:t>
    </dgm:pt>
    <dgm:pt modelId="{A73CDD59-B07E-41CE-9543-EC406BA41F4E}" type="sibTrans" cxnId="{90D64EAD-191B-4031-B034-743E32ECE958}">
      <dgm:prSet/>
      <dgm:spPr/>
      <dgm:t>
        <a:bodyPr/>
        <a:lstStyle/>
        <a:p>
          <a:endParaRPr lang="ru-RU"/>
        </a:p>
      </dgm:t>
    </dgm:pt>
    <dgm:pt modelId="{046B593C-F98C-472D-BEC0-AD67090A18A3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Соревнования  «Весёлые старты»</a:t>
          </a:r>
          <a:endParaRPr lang="ru-RU" dirty="0">
            <a:solidFill>
              <a:srgbClr val="FF0000"/>
            </a:solidFill>
          </a:endParaRPr>
        </a:p>
      </dgm:t>
    </dgm:pt>
    <dgm:pt modelId="{30BCF178-802B-4F0C-9877-92113A244679}" type="parTrans" cxnId="{235AC7A0-2207-4007-9911-53E19450BD25}">
      <dgm:prSet/>
      <dgm:spPr/>
      <dgm:t>
        <a:bodyPr/>
        <a:lstStyle/>
        <a:p>
          <a:endParaRPr lang="ru-RU"/>
        </a:p>
      </dgm:t>
    </dgm:pt>
    <dgm:pt modelId="{3E849777-BDB3-48DF-AB8F-895C8DAD0A4B}" type="sibTrans" cxnId="{235AC7A0-2207-4007-9911-53E19450BD25}">
      <dgm:prSet/>
      <dgm:spPr/>
      <dgm:t>
        <a:bodyPr/>
        <a:lstStyle/>
        <a:p>
          <a:endParaRPr lang="ru-RU"/>
        </a:p>
      </dgm:t>
    </dgm:pt>
    <dgm:pt modelId="{B7E0EAAF-BEA5-4F47-B2FE-A7B5DD4BE9E2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Участие в региональном этапе «Весёлые старты»</a:t>
          </a:r>
          <a:endParaRPr lang="ru-RU" dirty="0">
            <a:solidFill>
              <a:srgbClr val="FF0000"/>
            </a:solidFill>
          </a:endParaRPr>
        </a:p>
      </dgm:t>
    </dgm:pt>
    <dgm:pt modelId="{BFEE5E46-0D4B-4000-8B95-D2B2351B3F83}" type="parTrans" cxnId="{D627257D-8688-40A3-B177-64FCD4EABD5E}">
      <dgm:prSet/>
      <dgm:spPr/>
      <dgm:t>
        <a:bodyPr/>
        <a:lstStyle/>
        <a:p>
          <a:endParaRPr lang="ru-RU"/>
        </a:p>
      </dgm:t>
    </dgm:pt>
    <dgm:pt modelId="{98BC1A00-375F-43FC-BD5A-391A38B38BFA}" type="sibTrans" cxnId="{D627257D-8688-40A3-B177-64FCD4EABD5E}">
      <dgm:prSet/>
      <dgm:spPr/>
      <dgm:t>
        <a:bodyPr/>
        <a:lstStyle/>
        <a:p>
          <a:endParaRPr lang="ru-RU"/>
        </a:p>
      </dgm:t>
    </dgm:pt>
    <dgm:pt modelId="{0D7E6459-B051-4B9B-9F6C-F61CBBD6182D}" type="pres">
      <dgm:prSet presAssocID="{AF9195AB-C287-4357-AD29-7A756B0FDB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346AEF-2B95-4D9D-A656-8686B7F9C8D3}" type="pres">
      <dgm:prSet presAssocID="{60F3EF64-9E0E-43E0-A4BE-F0AB73E703A3}" presName="compNode" presStyleCnt="0"/>
      <dgm:spPr/>
    </dgm:pt>
    <dgm:pt modelId="{2E27A8E7-D342-494D-B726-EB40033BF126}" type="pres">
      <dgm:prSet presAssocID="{60F3EF64-9E0E-43E0-A4BE-F0AB73E703A3}" presName="pict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C4A3B76-91E8-4779-9C4D-11C4EB159859}" type="pres">
      <dgm:prSet presAssocID="{60F3EF64-9E0E-43E0-A4BE-F0AB73E703A3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C7812-CDDA-406D-B8CE-1DA54B5D3D3F}" type="pres">
      <dgm:prSet presAssocID="{005A3245-03C5-4841-8198-0A3905BE00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058CEF-ABEF-4544-89C5-8F7464E387E6}" type="pres">
      <dgm:prSet presAssocID="{32FC2B25-2183-4F30-943D-7CDC5AD90317}" presName="compNode" presStyleCnt="0"/>
      <dgm:spPr/>
    </dgm:pt>
    <dgm:pt modelId="{990E406F-5BCF-4581-93B0-189680EF4BFB}" type="pres">
      <dgm:prSet presAssocID="{32FC2B25-2183-4F30-943D-7CDC5AD90317}" presName="pictRect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076B24-9769-4477-B5DC-4800AD3F43F2}" type="pres">
      <dgm:prSet presAssocID="{32FC2B25-2183-4F30-943D-7CDC5AD90317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7B251-768E-42F8-B231-F898E453B12B}" type="pres">
      <dgm:prSet presAssocID="{0E3E44C5-7AE7-4429-A70D-56E5A462EB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1D7637-8BAD-48F1-82A0-C6E831006FF4}" type="pres">
      <dgm:prSet presAssocID="{2DADF998-0146-409F-80C6-D8B7F4DB4DEB}" presName="compNode" presStyleCnt="0"/>
      <dgm:spPr/>
    </dgm:pt>
    <dgm:pt modelId="{B9C0567B-1E7B-4492-AE1D-E8D917403557}" type="pres">
      <dgm:prSet presAssocID="{2DADF998-0146-409F-80C6-D8B7F4DB4DEB}" presName="pictRect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6EFE5BE-9300-4F77-BD8C-170F146531A4}" type="pres">
      <dgm:prSet presAssocID="{2DADF998-0146-409F-80C6-D8B7F4DB4DEB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3A811-1D5C-4CA7-A064-1ABCF1098DA6}" type="pres">
      <dgm:prSet presAssocID="{93AE8E2D-915A-4FD5-8F46-FA5CE3E4CA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93D1F3-AAA9-4132-A86C-AFA6179D95A6}" type="pres">
      <dgm:prSet presAssocID="{E1477AF2-E804-490A-8A11-C587DBFECBD9}" presName="compNode" presStyleCnt="0"/>
      <dgm:spPr/>
    </dgm:pt>
    <dgm:pt modelId="{1E222418-5E21-4AE2-A2B2-983B2BC999A9}" type="pres">
      <dgm:prSet presAssocID="{E1477AF2-E804-490A-8A11-C587DBFECBD9}" presName="pictRect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3DACE0E-9543-4EF8-BAF4-3F34017D33E1}" type="pres">
      <dgm:prSet presAssocID="{E1477AF2-E804-490A-8A11-C587DBFECBD9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EFF8A-B606-499D-97C6-B3C92D241F1C}" type="pres">
      <dgm:prSet presAssocID="{A73CDD59-B07E-41CE-9543-EC406BA41F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F92B3F-A1DA-428C-AA9A-354B84A2CAFB}" type="pres">
      <dgm:prSet presAssocID="{046B593C-F98C-472D-BEC0-AD67090A18A3}" presName="compNode" presStyleCnt="0"/>
      <dgm:spPr/>
    </dgm:pt>
    <dgm:pt modelId="{D256EE59-6C53-4336-87D9-B1538F0CE7FD}" type="pres">
      <dgm:prSet presAssocID="{046B593C-F98C-472D-BEC0-AD67090A18A3}" presName="pictRect" presStyleLbl="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3A3E1E0-0222-4334-BAF0-880F6392E5A5}" type="pres">
      <dgm:prSet presAssocID="{046B593C-F98C-472D-BEC0-AD67090A18A3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110A8-28BB-4FDE-970B-D7B7563EA958}" type="pres">
      <dgm:prSet presAssocID="{3E849777-BDB3-48DF-AB8F-895C8DAD0A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3A90E3-3442-403F-B3B4-888C37A96886}" type="pres">
      <dgm:prSet presAssocID="{B7E0EAAF-BEA5-4F47-B2FE-A7B5DD4BE9E2}" presName="compNode" presStyleCnt="0"/>
      <dgm:spPr/>
    </dgm:pt>
    <dgm:pt modelId="{05375ECC-6CF4-4B34-9FB8-6663E9337AFA}" type="pres">
      <dgm:prSet presAssocID="{B7E0EAAF-BEA5-4F47-B2FE-A7B5DD4BE9E2}" presName="pictRect" presStyleLbl="nod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3F48C3DB-A303-4D7F-A246-B8E32EFD6C1D}" type="pres">
      <dgm:prSet presAssocID="{B7E0EAAF-BEA5-4F47-B2FE-A7B5DD4BE9E2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7257D-8688-40A3-B177-64FCD4EABD5E}" srcId="{AF9195AB-C287-4357-AD29-7A756B0FDB31}" destId="{B7E0EAAF-BEA5-4F47-B2FE-A7B5DD4BE9E2}" srcOrd="5" destOrd="0" parTransId="{BFEE5E46-0D4B-4000-8B95-D2B2351B3F83}" sibTransId="{98BC1A00-375F-43FC-BD5A-391A38B38BFA}"/>
    <dgm:cxn modelId="{AF614C30-1A2A-4F18-B201-9830F39393FE}" type="presOf" srcId="{005A3245-03C5-4841-8198-0A3905BE0098}" destId="{8ADC7812-CDDA-406D-B8CE-1DA54B5D3D3F}" srcOrd="0" destOrd="0" presId="urn:microsoft.com/office/officeart/2005/8/layout/pList1"/>
    <dgm:cxn modelId="{4D7FD9F4-7176-42F9-A694-0321E27E16D6}" type="presOf" srcId="{3E849777-BDB3-48DF-AB8F-895C8DAD0A4B}" destId="{811110A8-28BB-4FDE-970B-D7B7563EA958}" srcOrd="0" destOrd="0" presId="urn:microsoft.com/office/officeart/2005/8/layout/pList1"/>
    <dgm:cxn modelId="{7BC78141-7974-4B56-8C05-455263863F21}" type="presOf" srcId="{0E3E44C5-7AE7-4429-A70D-56E5A462EBF6}" destId="{02F7B251-768E-42F8-B231-F898E453B12B}" srcOrd="0" destOrd="0" presId="urn:microsoft.com/office/officeart/2005/8/layout/pList1"/>
    <dgm:cxn modelId="{CE69BFF0-35A0-4DBE-99B7-3DCF5F9284C0}" type="presOf" srcId="{93AE8E2D-915A-4FD5-8F46-FA5CE3E4CAA3}" destId="{41E3A811-1D5C-4CA7-A064-1ABCF1098DA6}" srcOrd="0" destOrd="0" presId="urn:microsoft.com/office/officeart/2005/8/layout/pList1"/>
    <dgm:cxn modelId="{D1A5C72B-9FE8-4F50-B708-92A7BF85D914}" srcId="{AF9195AB-C287-4357-AD29-7A756B0FDB31}" destId="{32FC2B25-2183-4F30-943D-7CDC5AD90317}" srcOrd="1" destOrd="0" parTransId="{0E50F34F-8D3C-484C-A1E6-86318EE1EDD6}" sibTransId="{0E3E44C5-7AE7-4429-A70D-56E5A462EBF6}"/>
    <dgm:cxn modelId="{7EC495BE-0813-48A1-90B4-30BC5FB80090}" type="presOf" srcId="{AF9195AB-C287-4357-AD29-7A756B0FDB31}" destId="{0D7E6459-B051-4B9B-9F6C-F61CBBD6182D}" srcOrd="0" destOrd="0" presId="urn:microsoft.com/office/officeart/2005/8/layout/pList1"/>
    <dgm:cxn modelId="{235AC7A0-2207-4007-9911-53E19450BD25}" srcId="{AF9195AB-C287-4357-AD29-7A756B0FDB31}" destId="{046B593C-F98C-472D-BEC0-AD67090A18A3}" srcOrd="4" destOrd="0" parTransId="{30BCF178-802B-4F0C-9877-92113A244679}" sibTransId="{3E849777-BDB3-48DF-AB8F-895C8DAD0A4B}"/>
    <dgm:cxn modelId="{4FB6527E-F376-4A19-A8A9-C63897291B25}" type="presOf" srcId="{2DADF998-0146-409F-80C6-D8B7F4DB4DEB}" destId="{36EFE5BE-9300-4F77-BD8C-170F146531A4}" srcOrd="0" destOrd="0" presId="urn:microsoft.com/office/officeart/2005/8/layout/pList1"/>
    <dgm:cxn modelId="{411ECC0B-73D3-498B-8E8F-E95F60FB4133}" srcId="{AF9195AB-C287-4357-AD29-7A756B0FDB31}" destId="{60F3EF64-9E0E-43E0-A4BE-F0AB73E703A3}" srcOrd="0" destOrd="0" parTransId="{A504E697-E7B5-435F-A9F9-3489BA6390B6}" sibTransId="{005A3245-03C5-4841-8198-0A3905BE0098}"/>
    <dgm:cxn modelId="{75D6DBC4-E592-4D36-B441-DF640CF3BA84}" srcId="{AF9195AB-C287-4357-AD29-7A756B0FDB31}" destId="{2DADF998-0146-409F-80C6-D8B7F4DB4DEB}" srcOrd="2" destOrd="0" parTransId="{8E65E081-3F3E-4E8A-9D86-8D6300EC109C}" sibTransId="{93AE8E2D-915A-4FD5-8F46-FA5CE3E4CAA3}"/>
    <dgm:cxn modelId="{59C73E3E-A4F2-4CF2-AE9E-6A4AFB46B935}" type="presOf" srcId="{E1477AF2-E804-490A-8A11-C587DBFECBD9}" destId="{73DACE0E-9543-4EF8-BAF4-3F34017D33E1}" srcOrd="0" destOrd="0" presId="urn:microsoft.com/office/officeart/2005/8/layout/pList1"/>
    <dgm:cxn modelId="{90D64EAD-191B-4031-B034-743E32ECE958}" srcId="{AF9195AB-C287-4357-AD29-7A756B0FDB31}" destId="{E1477AF2-E804-490A-8A11-C587DBFECBD9}" srcOrd="3" destOrd="0" parTransId="{36D3FF0E-BFA5-499E-B1F4-9C7329B393B8}" sibTransId="{A73CDD59-B07E-41CE-9543-EC406BA41F4E}"/>
    <dgm:cxn modelId="{028F8728-A020-46E3-A6AD-9B41C945DB91}" type="presOf" srcId="{32FC2B25-2183-4F30-943D-7CDC5AD90317}" destId="{22076B24-9769-4477-B5DC-4800AD3F43F2}" srcOrd="0" destOrd="0" presId="urn:microsoft.com/office/officeart/2005/8/layout/pList1"/>
    <dgm:cxn modelId="{C6F0D607-3B21-4FA4-811A-FAB11E583C03}" type="presOf" srcId="{046B593C-F98C-472D-BEC0-AD67090A18A3}" destId="{E3A3E1E0-0222-4334-BAF0-880F6392E5A5}" srcOrd="0" destOrd="0" presId="urn:microsoft.com/office/officeart/2005/8/layout/pList1"/>
    <dgm:cxn modelId="{2A76B3D9-56DE-4D02-8DE2-8C7BFA9A4CAC}" type="presOf" srcId="{60F3EF64-9E0E-43E0-A4BE-F0AB73E703A3}" destId="{AC4A3B76-91E8-4779-9C4D-11C4EB159859}" srcOrd="0" destOrd="0" presId="urn:microsoft.com/office/officeart/2005/8/layout/pList1"/>
    <dgm:cxn modelId="{6D1FDF72-F5CB-4DB3-A6EC-3020D5459A71}" type="presOf" srcId="{A73CDD59-B07E-41CE-9543-EC406BA41F4E}" destId="{824EFF8A-B606-499D-97C6-B3C92D241F1C}" srcOrd="0" destOrd="0" presId="urn:microsoft.com/office/officeart/2005/8/layout/pList1"/>
    <dgm:cxn modelId="{11431EB8-1607-443F-8145-01E205C40991}" type="presOf" srcId="{B7E0EAAF-BEA5-4F47-B2FE-A7B5DD4BE9E2}" destId="{3F48C3DB-A303-4D7F-A246-B8E32EFD6C1D}" srcOrd="0" destOrd="0" presId="urn:microsoft.com/office/officeart/2005/8/layout/pList1"/>
    <dgm:cxn modelId="{D3FA11E9-C04A-4945-86BC-D6B72CFEB0A6}" type="presParOf" srcId="{0D7E6459-B051-4B9B-9F6C-F61CBBD6182D}" destId="{93346AEF-2B95-4D9D-A656-8686B7F9C8D3}" srcOrd="0" destOrd="0" presId="urn:microsoft.com/office/officeart/2005/8/layout/pList1"/>
    <dgm:cxn modelId="{5145A526-622D-4341-A4EB-82E016290A8A}" type="presParOf" srcId="{93346AEF-2B95-4D9D-A656-8686B7F9C8D3}" destId="{2E27A8E7-D342-494D-B726-EB40033BF126}" srcOrd="0" destOrd="0" presId="urn:microsoft.com/office/officeart/2005/8/layout/pList1"/>
    <dgm:cxn modelId="{91E3A4C6-1DA2-4CB1-8743-447A85B128D1}" type="presParOf" srcId="{93346AEF-2B95-4D9D-A656-8686B7F9C8D3}" destId="{AC4A3B76-91E8-4779-9C4D-11C4EB159859}" srcOrd="1" destOrd="0" presId="urn:microsoft.com/office/officeart/2005/8/layout/pList1"/>
    <dgm:cxn modelId="{75717E09-70D1-4076-8028-15F969C7BB79}" type="presParOf" srcId="{0D7E6459-B051-4B9B-9F6C-F61CBBD6182D}" destId="{8ADC7812-CDDA-406D-B8CE-1DA54B5D3D3F}" srcOrd="1" destOrd="0" presId="urn:microsoft.com/office/officeart/2005/8/layout/pList1"/>
    <dgm:cxn modelId="{F375830F-9001-43FE-813C-5015D27747BA}" type="presParOf" srcId="{0D7E6459-B051-4B9B-9F6C-F61CBBD6182D}" destId="{D2058CEF-ABEF-4544-89C5-8F7464E387E6}" srcOrd="2" destOrd="0" presId="urn:microsoft.com/office/officeart/2005/8/layout/pList1"/>
    <dgm:cxn modelId="{51F376E8-D204-479F-B8F3-02E0F15BBA55}" type="presParOf" srcId="{D2058CEF-ABEF-4544-89C5-8F7464E387E6}" destId="{990E406F-5BCF-4581-93B0-189680EF4BFB}" srcOrd="0" destOrd="0" presId="urn:microsoft.com/office/officeart/2005/8/layout/pList1"/>
    <dgm:cxn modelId="{387899B3-A4AA-42B5-8665-5AB5FF06B7D5}" type="presParOf" srcId="{D2058CEF-ABEF-4544-89C5-8F7464E387E6}" destId="{22076B24-9769-4477-B5DC-4800AD3F43F2}" srcOrd="1" destOrd="0" presId="urn:microsoft.com/office/officeart/2005/8/layout/pList1"/>
    <dgm:cxn modelId="{8E23D82B-FADC-48BA-8CF3-E7B9938D0282}" type="presParOf" srcId="{0D7E6459-B051-4B9B-9F6C-F61CBBD6182D}" destId="{02F7B251-768E-42F8-B231-F898E453B12B}" srcOrd="3" destOrd="0" presId="urn:microsoft.com/office/officeart/2005/8/layout/pList1"/>
    <dgm:cxn modelId="{EFAE92BC-3261-49D5-8D2A-C972D137C6A2}" type="presParOf" srcId="{0D7E6459-B051-4B9B-9F6C-F61CBBD6182D}" destId="{9A1D7637-8BAD-48F1-82A0-C6E831006FF4}" srcOrd="4" destOrd="0" presId="urn:microsoft.com/office/officeart/2005/8/layout/pList1"/>
    <dgm:cxn modelId="{E403CF6A-13F7-4D01-947A-16FC70D2DAD8}" type="presParOf" srcId="{9A1D7637-8BAD-48F1-82A0-C6E831006FF4}" destId="{B9C0567B-1E7B-4492-AE1D-E8D917403557}" srcOrd="0" destOrd="0" presId="urn:microsoft.com/office/officeart/2005/8/layout/pList1"/>
    <dgm:cxn modelId="{1D83AE7C-E7A5-4AA0-97C8-FC39E816472E}" type="presParOf" srcId="{9A1D7637-8BAD-48F1-82A0-C6E831006FF4}" destId="{36EFE5BE-9300-4F77-BD8C-170F146531A4}" srcOrd="1" destOrd="0" presId="urn:microsoft.com/office/officeart/2005/8/layout/pList1"/>
    <dgm:cxn modelId="{6C632647-CAAE-4BD9-BD20-BA0E55E95FF3}" type="presParOf" srcId="{0D7E6459-B051-4B9B-9F6C-F61CBBD6182D}" destId="{41E3A811-1D5C-4CA7-A064-1ABCF1098DA6}" srcOrd="5" destOrd="0" presId="urn:microsoft.com/office/officeart/2005/8/layout/pList1"/>
    <dgm:cxn modelId="{B67FA406-4C4C-487C-949D-CA6C1AB0C92D}" type="presParOf" srcId="{0D7E6459-B051-4B9B-9F6C-F61CBBD6182D}" destId="{0693D1F3-AAA9-4132-A86C-AFA6179D95A6}" srcOrd="6" destOrd="0" presId="urn:microsoft.com/office/officeart/2005/8/layout/pList1"/>
    <dgm:cxn modelId="{82F8A144-9526-4DA4-AF19-9A9A986B9217}" type="presParOf" srcId="{0693D1F3-AAA9-4132-A86C-AFA6179D95A6}" destId="{1E222418-5E21-4AE2-A2B2-983B2BC999A9}" srcOrd="0" destOrd="0" presId="urn:microsoft.com/office/officeart/2005/8/layout/pList1"/>
    <dgm:cxn modelId="{C6636AB4-FF9D-4FDB-88CA-C4B18A91671C}" type="presParOf" srcId="{0693D1F3-AAA9-4132-A86C-AFA6179D95A6}" destId="{73DACE0E-9543-4EF8-BAF4-3F34017D33E1}" srcOrd="1" destOrd="0" presId="urn:microsoft.com/office/officeart/2005/8/layout/pList1"/>
    <dgm:cxn modelId="{FDA2B104-5DCC-45A0-9172-492919D3DF27}" type="presParOf" srcId="{0D7E6459-B051-4B9B-9F6C-F61CBBD6182D}" destId="{824EFF8A-B606-499D-97C6-B3C92D241F1C}" srcOrd="7" destOrd="0" presId="urn:microsoft.com/office/officeart/2005/8/layout/pList1"/>
    <dgm:cxn modelId="{F58B5034-4D04-42ED-B142-98DC06801CF0}" type="presParOf" srcId="{0D7E6459-B051-4B9B-9F6C-F61CBBD6182D}" destId="{46F92B3F-A1DA-428C-AA9A-354B84A2CAFB}" srcOrd="8" destOrd="0" presId="urn:microsoft.com/office/officeart/2005/8/layout/pList1"/>
    <dgm:cxn modelId="{6501CCFC-C972-4FAD-BC59-93C4EA56039B}" type="presParOf" srcId="{46F92B3F-A1DA-428C-AA9A-354B84A2CAFB}" destId="{D256EE59-6C53-4336-87D9-B1538F0CE7FD}" srcOrd="0" destOrd="0" presId="urn:microsoft.com/office/officeart/2005/8/layout/pList1"/>
    <dgm:cxn modelId="{ED6D174A-EC39-4450-8C37-B16B2E7BFC0E}" type="presParOf" srcId="{46F92B3F-A1DA-428C-AA9A-354B84A2CAFB}" destId="{E3A3E1E0-0222-4334-BAF0-880F6392E5A5}" srcOrd="1" destOrd="0" presId="urn:microsoft.com/office/officeart/2005/8/layout/pList1"/>
    <dgm:cxn modelId="{B2C91F3E-F545-4AB1-921B-190E67CFCE89}" type="presParOf" srcId="{0D7E6459-B051-4B9B-9F6C-F61CBBD6182D}" destId="{811110A8-28BB-4FDE-970B-D7B7563EA958}" srcOrd="9" destOrd="0" presId="urn:microsoft.com/office/officeart/2005/8/layout/pList1"/>
    <dgm:cxn modelId="{68FDF351-FA57-4114-9A1E-5BC368E0E856}" type="presParOf" srcId="{0D7E6459-B051-4B9B-9F6C-F61CBBD6182D}" destId="{C13A90E3-3442-403F-B3B4-888C37A96886}" srcOrd="10" destOrd="0" presId="urn:microsoft.com/office/officeart/2005/8/layout/pList1"/>
    <dgm:cxn modelId="{FD18BF21-96A5-4DD9-BA5E-9F565D1D0B3D}" type="presParOf" srcId="{C13A90E3-3442-403F-B3B4-888C37A96886}" destId="{05375ECC-6CF4-4B34-9FB8-6663E9337AFA}" srcOrd="0" destOrd="0" presId="urn:microsoft.com/office/officeart/2005/8/layout/pList1"/>
    <dgm:cxn modelId="{E556A2C7-FEFF-4721-A474-715680070CD2}" type="presParOf" srcId="{C13A90E3-3442-403F-B3B4-888C37A96886}" destId="{3F48C3DB-A303-4D7F-A246-B8E32EFD6C1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C7C17-8EAF-437C-9877-61FC0BC1436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EE3A52-91BB-456E-ADA2-2D2B8472AA44}">
      <dgm:prSet phldrT="[Текст]"/>
      <dgm:spPr/>
      <dgm:t>
        <a:bodyPr/>
        <a:lstStyle/>
        <a:p>
          <a:r>
            <a:rPr lang="ru-RU" dirty="0" smtClean="0"/>
            <a:t>Подтягивание из виса на высокой перекладине</a:t>
          </a:r>
          <a:endParaRPr lang="ru-RU" dirty="0"/>
        </a:p>
      </dgm:t>
    </dgm:pt>
    <dgm:pt modelId="{675125D6-D17F-43F9-A01C-72048E03B44F}" type="parTrans" cxnId="{0B7B7206-FAE6-4A6B-85B6-BD5FC3B59626}">
      <dgm:prSet/>
      <dgm:spPr/>
      <dgm:t>
        <a:bodyPr/>
        <a:lstStyle/>
        <a:p>
          <a:endParaRPr lang="ru-RU"/>
        </a:p>
      </dgm:t>
    </dgm:pt>
    <dgm:pt modelId="{510A09D0-2176-4239-8AE0-EB8764EC81C0}" type="sibTrans" cxnId="{0B7B7206-FAE6-4A6B-85B6-BD5FC3B59626}">
      <dgm:prSet/>
      <dgm:spPr/>
      <dgm:t>
        <a:bodyPr/>
        <a:lstStyle/>
        <a:p>
          <a:endParaRPr lang="ru-RU"/>
        </a:p>
      </dgm:t>
    </dgm:pt>
    <dgm:pt modelId="{1A25BCB4-353A-40D8-8415-5C43C89183CB}">
      <dgm:prSet phldrT="[Текст]"/>
      <dgm:spPr/>
      <dgm:t>
        <a:bodyPr/>
        <a:lstStyle/>
        <a:p>
          <a:r>
            <a:rPr lang="ru-RU" dirty="0" smtClean="0"/>
            <a:t>Поднимание </a:t>
          </a:r>
          <a:r>
            <a:rPr lang="ru-RU" dirty="0" smtClean="0"/>
            <a:t>туловища из положения лёжа </a:t>
          </a:r>
          <a:r>
            <a:rPr lang="ru-RU" dirty="0" smtClean="0"/>
            <a:t>за 1 минуту</a:t>
          </a:r>
          <a:endParaRPr lang="ru-RU" dirty="0"/>
        </a:p>
      </dgm:t>
    </dgm:pt>
    <dgm:pt modelId="{A2B22516-C870-424D-B9C6-8DBD6B86CC79}" type="parTrans" cxnId="{76ED7581-0963-4589-9AE6-40D6FDFE4BEA}">
      <dgm:prSet/>
      <dgm:spPr/>
      <dgm:t>
        <a:bodyPr/>
        <a:lstStyle/>
        <a:p>
          <a:endParaRPr lang="ru-RU"/>
        </a:p>
      </dgm:t>
    </dgm:pt>
    <dgm:pt modelId="{0993623E-64F2-4EFB-8FF1-92FED8432F52}" type="sibTrans" cxnId="{76ED7581-0963-4589-9AE6-40D6FDFE4BEA}">
      <dgm:prSet/>
      <dgm:spPr/>
      <dgm:t>
        <a:bodyPr/>
        <a:lstStyle/>
        <a:p>
          <a:endParaRPr lang="ru-RU"/>
        </a:p>
      </dgm:t>
    </dgm:pt>
    <dgm:pt modelId="{0CA48617-95CC-444B-847E-0A6C6D16D91D}">
      <dgm:prSet phldrT="[Текст]"/>
      <dgm:spPr/>
      <dgm:t>
        <a:bodyPr/>
        <a:lstStyle/>
        <a:p>
          <a:r>
            <a:rPr lang="ru-RU" dirty="0" smtClean="0"/>
            <a:t>Сгибание и разгибание рук в </a:t>
          </a:r>
          <a:r>
            <a:rPr lang="ru-RU" smtClean="0"/>
            <a:t>упоре лёжа</a:t>
          </a:r>
          <a:endParaRPr lang="ru-RU" dirty="0"/>
        </a:p>
      </dgm:t>
    </dgm:pt>
    <dgm:pt modelId="{D741CD41-2051-4DBB-AEBB-6D1664ED134E}" type="parTrans" cxnId="{65E22345-EA73-4208-8F11-62E048AFF577}">
      <dgm:prSet/>
      <dgm:spPr/>
      <dgm:t>
        <a:bodyPr/>
        <a:lstStyle/>
        <a:p>
          <a:endParaRPr lang="ru-RU"/>
        </a:p>
      </dgm:t>
    </dgm:pt>
    <dgm:pt modelId="{E141E118-7721-4BDA-8FF3-5BE3163A6FDF}" type="sibTrans" cxnId="{65E22345-EA73-4208-8F11-62E048AFF577}">
      <dgm:prSet/>
      <dgm:spPr/>
      <dgm:t>
        <a:bodyPr/>
        <a:lstStyle/>
        <a:p>
          <a:endParaRPr lang="ru-RU"/>
        </a:p>
      </dgm:t>
    </dgm:pt>
    <dgm:pt modelId="{EDF44337-78E4-4D86-89ED-DAE26D5AB97E}">
      <dgm:prSet phldrT="[Текст]"/>
      <dgm:spPr/>
      <dgm:t>
        <a:bodyPr/>
        <a:lstStyle/>
        <a:p>
          <a:endParaRPr lang="ru-RU" dirty="0"/>
        </a:p>
      </dgm:t>
    </dgm:pt>
    <dgm:pt modelId="{369A49FD-2159-49CE-88CE-F4B8FDEA2C87}" type="sibTrans" cxnId="{EDA9D480-A1DA-4F1B-8604-E1245263387F}">
      <dgm:prSet/>
      <dgm:spPr/>
      <dgm:t>
        <a:bodyPr/>
        <a:lstStyle/>
        <a:p>
          <a:endParaRPr lang="ru-RU"/>
        </a:p>
      </dgm:t>
    </dgm:pt>
    <dgm:pt modelId="{464ABEA2-9CF8-4F8B-85F1-2C09FA53DD57}" type="parTrans" cxnId="{EDA9D480-A1DA-4F1B-8604-E1245263387F}">
      <dgm:prSet/>
      <dgm:spPr/>
      <dgm:t>
        <a:bodyPr/>
        <a:lstStyle/>
        <a:p>
          <a:endParaRPr lang="ru-RU"/>
        </a:p>
      </dgm:t>
    </dgm:pt>
    <dgm:pt modelId="{D4C53534-FEA4-41B5-8BA3-382E81EFAB7D}">
      <dgm:prSet/>
      <dgm:spPr/>
      <dgm:t>
        <a:bodyPr/>
        <a:lstStyle/>
        <a:p>
          <a:r>
            <a:rPr lang="ru-RU" dirty="0" smtClean="0"/>
            <a:t>Торжественное вручение знаков ГТО</a:t>
          </a:r>
          <a:endParaRPr lang="ru-RU" dirty="0"/>
        </a:p>
      </dgm:t>
    </dgm:pt>
    <dgm:pt modelId="{E82D513B-9EE1-4E29-BD58-5BA7DA5783F8}" type="parTrans" cxnId="{F2854A98-9D0D-4333-9426-47B248E786A2}">
      <dgm:prSet/>
      <dgm:spPr/>
      <dgm:t>
        <a:bodyPr/>
        <a:lstStyle/>
        <a:p>
          <a:endParaRPr lang="ru-RU"/>
        </a:p>
      </dgm:t>
    </dgm:pt>
    <dgm:pt modelId="{E6BE8D91-6056-4952-8D21-D7BFF609986C}" type="sibTrans" cxnId="{F2854A98-9D0D-4333-9426-47B248E786A2}">
      <dgm:prSet/>
      <dgm:spPr/>
      <dgm:t>
        <a:bodyPr/>
        <a:lstStyle/>
        <a:p>
          <a:endParaRPr lang="ru-RU"/>
        </a:p>
      </dgm:t>
    </dgm:pt>
    <dgm:pt modelId="{A812C939-0707-413F-AD5A-46CB99FFAEFB}" type="pres">
      <dgm:prSet presAssocID="{18FC7C17-8EAF-437C-9877-61FC0BC143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5789E-E7BA-4678-9D3D-A975C300DBB3}" type="pres">
      <dgm:prSet presAssocID="{26EE3A52-91BB-456E-ADA2-2D2B8472AA44}" presName="compNode" presStyleCnt="0"/>
      <dgm:spPr/>
    </dgm:pt>
    <dgm:pt modelId="{0106ECBF-7B13-4D10-83E7-7ABAD14C7618}" type="pres">
      <dgm:prSet presAssocID="{26EE3A52-91BB-456E-ADA2-2D2B8472AA44}" presName="pict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0D01C1A-2C07-44DC-A370-30C1F7C1728D}" type="pres">
      <dgm:prSet presAssocID="{26EE3A52-91BB-456E-ADA2-2D2B8472AA44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0E056-367B-464D-8250-A30758BB5BFE}" type="pres">
      <dgm:prSet presAssocID="{510A09D0-2176-4239-8AE0-EB8764EC81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ED941E-588B-40E5-AA28-CBE6DD9EDD60}" type="pres">
      <dgm:prSet presAssocID="{1A25BCB4-353A-40D8-8415-5C43C89183CB}" presName="compNode" presStyleCnt="0"/>
      <dgm:spPr/>
    </dgm:pt>
    <dgm:pt modelId="{C0DB1D74-0DAC-4A27-A292-8328CF450189}" type="pres">
      <dgm:prSet presAssocID="{1A25BCB4-353A-40D8-8415-5C43C89183CB}" presName="pictRect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F6B2981-011E-4F8A-8262-1648A30A02A4}" type="pres">
      <dgm:prSet presAssocID="{1A25BCB4-353A-40D8-8415-5C43C89183CB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DD73D-DBC8-4628-93D1-CD868D07C1F4}" type="pres">
      <dgm:prSet presAssocID="{0993623E-64F2-4EFB-8FF1-92FED8432F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1350345-12AA-4097-A071-E580490B5F2F}" type="pres">
      <dgm:prSet presAssocID="{0CA48617-95CC-444B-847E-0A6C6D16D91D}" presName="compNode" presStyleCnt="0"/>
      <dgm:spPr/>
    </dgm:pt>
    <dgm:pt modelId="{72525FA5-E2E8-4891-A482-63EEA78BA351}" type="pres">
      <dgm:prSet presAssocID="{0CA48617-95CC-444B-847E-0A6C6D16D91D}" presName="pictRect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4892F20-9974-4DAC-A800-6DF5F75CAA6F}" type="pres">
      <dgm:prSet presAssocID="{0CA48617-95CC-444B-847E-0A6C6D16D91D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E6539-56DE-4062-A836-BBCD46DBBB97}" type="pres">
      <dgm:prSet presAssocID="{E141E118-7721-4BDA-8FF3-5BE3163A6F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1F6A911-10EE-4284-BAE7-DAE2E8CDB69C}" type="pres">
      <dgm:prSet presAssocID="{EDF44337-78E4-4D86-89ED-DAE26D5AB97E}" presName="compNode" presStyleCnt="0"/>
      <dgm:spPr/>
    </dgm:pt>
    <dgm:pt modelId="{9A45ADA4-2893-4D64-9A41-FD6292A3FFB4}" type="pres">
      <dgm:prSet presAssocID="{EDF44337-78E4-4D86-89ED-DAE26D5AB97E}" presName="pictRect" presStyleLbl="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75D19F0A-D769-4BA9-9468-3E551308E8C1}" type="pres">
      <dgm:prSet presAssocID="{EDF44337-78E4-4D86-89ED-DAE26D5AB97E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9DFAC-D232-40EE-AB68-FF31F80099CF}" type="pres">
      <dgm:prSet presAssocID="{369A49FD-2159-49CE-88CE-F4B8FDEA2C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158E7B-2A9E-4676-9309-55C50AEC6342}" type="pres">
      <dgm:prSet presAssocID="{D4C53534-FEA4-41B5-8BA3-382E81EFAB7D}" presName="compNode" presStyleCnt="0"/>
      <dgm:spPr/>
    </dgm:pt>
    <dgm:pt modelId="{D3F5C34E-03F2-4EE9-A6FF-94A105682AE9}" type="pres">
      <dgm:prSet presAssocID="{D4C53534-FEA4-41B5-8BA3-382E81EFAB7D}" presName="pictRect" presStyleLbl="node1" presStyleIdx="4" presStyleCnt="5" custScaleX="100151" custScaleY="934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6E3F1C4-2252-43EE-9BDB-F19BA35E251A}" type="pres">
      <dgm:prSet presAssocID="{D4C53534-FEA4-41B5-8BA3-382E81EFAB7D}" presName="textRect" presStyleLbl="revTx" presStyleIdx="4" presStyleCnt="5" custScaleX="120105" custLinFactNeighborX="-66672" custLinFactNeighborY="2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BF20E-CE6F-4717-BE64-A7C5E73DB581}" type="presOf" srcId="{510A09D0-2176-4239-8AE0-EB8764EC81C0}" destId="{4AB0E056-367B-464D-8250-A30758BB5BFE}" srcOrd="0" destOrd="0" presId="urn:microsoft.com/office/officeart/2005/8/layout/pList1"/>
    <dgm:cxn modelId="{8B000660-4C5B-4BF9-BCD0-3BED61BAE520}" type="presOf" srcId="{E141E118-7721-4BDA-8FF3-5BE3163A6FDF}" destId="{B19E6539-56DE-4062-A836-BBCD46DBBB97}" srcOrd="0" destOrd="0" presId="urn:microsoft.com/office/officeart/2005/8/layout/pList1"/>
    <dgm:cxn modelId="{FBC72DBF-925B-4469-BEF8-8CBB4B5A632D}" type="presOf" srcId="{18FC7C17-8EAF-437C-9877-61FC0BC14362}" destId="{A812C939-0707-413F-AD5A-46CB99FFAEFB}" srcOrd="0" destOrd="0" presId="urn:microsoft.com/office/officeart/2005/8/layout/pList1"/>
    <dgm:cxn modelId="{0A1CED96-80B0-4CC8-8889-3654A3E1456F}" type="presOf" srcId="{369A49FD-2159-49CE-88CE-F4B8FDEA2C87}" destId="{B429DFAC-D232-40EE-AB68-FF31F80099CF}" srcOrd="0" destOrd="0" presId="urn:microsoft.com/office/officeart/2005/8/layout/pList1"/>
    <dgm:cxn modelId="{65E22345-EA73-4208-8F11-62E048AFF577}" srcId="{18FC7C17-8EAF-437C-9877-61FC0BC14362}" destId="{0CA48617-95CC-444B-847E-0A6C6D16D91D}" srcOrd="2" destOrd="0" parTransId="{D741CD41-2051-4DBB-AEBB-6D1664ED134E}" sibTransId="{E141E118-7721-4BDA-8FF3-5BE3163A6FDF}"/>
    <dgm:cxn modelId="{0B7B7206-FAE6-4A6B-85B6-BD5FC3B59626}" srcId="{18FC7C17-8EAF-437C-9877-61FC0BC14362}" destId="{26EE3A52-91BB-456E-ADA2-2D2B8472AA44}" srcOrd="0" destOrd="0" parTransId="{675125D6-D17F-43F9-A01C-72048E03B44F}" sibTransId="{510A09D0-2176-4239-8AE0-EB8764EC81C0}"/>
    <dgm:cxn modelId="{2D628DDF-B9E3-49AB-A23E-435BDA9D9EEE}" type="presOf" srcId="{0993623E-64F2-4EFB-8FF1-92FED8432F52}" destId="{3E6DD73D-DBC8-4628-93D1-CD868D07C1F4}" srcOrd="0" destOrd="0" presId="urn:microsoft.com/office/officeart/2005/8/layout/pList1"/>
    <dgm:cxn modelId="{F8132E28-E7B1-4AA0-AA7E-42E85B1AB804}" type="presOf" srcId="{D4C53534-FEA4-41B5-8BA3-382E81EFAB7D}" destId="{36E3F1C4-2252-43EE-9BDB-F19BA35E251A}" srcOrd="0" destOrd="0" presId="urn:microsoft.com/office/officeart/2005/8/layout/pList1"/>
    <dgm:cxn modelId="{F2854A98-9D0D-4333-9426-47B248E786A2}" srcId="{18FC7C17-8EAF-437C-9877-61FC0BC14362}" destId="{D4C53534-FEA4-41B5-8BA3-382E81EFAB7D}" srcOrd="4" destOrd="0" parTransId="{E82D513B-9EE1-4E29-BD58-5BA7DA5783F8}" sibTransId="{E6BE8D91-6056-4952-8D21-D7BFF609986C}"/>
    <dgm:cxn modelId="{5FE508B4-E127-4222-BC7D-1B9574ABA91F}" type="presOf" srcId="{1A25BCB4-353A-40D8-8415-5C43C89183CB}" destId="{DF6B2981-011E-4F8A-8262-1648A30A02A4}" srcOrd="0" destOrd="0" presId="urn:microsoft.com/office/officeart/2005/8/layout/pList1"/>
    <dgm:cxn modelId="{36F53537-4B60-4EC1-8572-8447C9EE5013}" type="presOf" srcId="{26EE3A52-91BB-456E-ADA2-2D2B8472AA44}" destId="{30D01C1A-2C07-44DC-A370-30C1F7C1728D}" srcOrd="0" destOrd="0" presId="urn:microsoft.com/office/officeart/2005/8/layout/pList1"/>
    <dgm:cxn modelId="{76ED7581-0963-4589-9AE6-40D6FDFE4BEA}" srcId="{18FC7C17-8EAF-437C-9877-61FC0BC14362}" destId="{1A25BCB4-353A-40D8-8415-5C43C89183CB}" srcOrd="1" destOrd="0" parTransId="{A2B22516-C870-424D-B9C6-8DBD6B86CC79}" sibTransId="{0993623E-64F2-4EFB-8FF1-92FED8432F52}"/>
    <dgm:cxn modelId="{EDA9D480-A1DA-4F1B-8604-E1245263387F}" srcId="{18FC7C17-8EAF-437C-9877-61FC0BC14362}" destId="{EDF44337-78E4-4D86-89ED-DAE26D5AB97E}" srcOrd="3" destOrd="0" parTransId="{464ABEA2-9CF8-4F8B-85F1-2C09FA53DD57}" sibTransId="{369A49FD-2159-49CE-88CE-F4B8FDEA2C87}"/>
    <dgm:cxn modelId="{4D9CAA98-6B44-414B-8C94-7B260893C5BA}" type="presOf" srcId="{0CA48617-95CC-444B-847E-0A6C6D16D91D}" destId="{F4892F20-9974-4DAC-A800-6DF5F75CAA6F}" srcOrd="0" destOrd="0" presId="urn:microsoft.com/office/officeart/2005/8/layout/pList1"/>
    <dgm:cxn modelId="{9384468A-C9B4-45D3-9E1D-DF2157334542}" type="presOf" srcId="{EDF44337-78E4-4D86-89ED-DAE26D5AB97E}" destId="{75D19F0A-D769-4BA9-9468-3E551308E8C1}" srcOrd="0" destOrd="0" presId="urn:microsoft.com/office/officeart/2005/8/layout/pList1"/>
    <dgm:cxn modelId="{09D9E8B9-19AD-4486-8C49-B4478112C484}" type="presParOf" srcId="{A812C939-0707-413F-AD5A-46CB99FFAEFB}" destId="{A1D5789E-E7BA-4678-9D3D-A975C300DBB3}" srcOrd="0" destOrd="0" presId="urn:microsoft.com/office/officeart/2005/8/layout/pList1"/>
    <dgm:cxn modelId="{2B3C325B-26A8-4D99-B22F-1D0D91FFC82B}" type="presParOf" srcId="{A1D5789E-E7BA-4678-9D3D-A975C300DBB3}" destId="{0106ECBF-7B13-4D10-83E7-7ABAD14C7618}" srcOrd="0" destOrd="0" presId="urn:microsoft.com/office/officeart/2005/8/layout/pList1"/>
    <dgm:cxn modelId="{DAEBB514-78E9-427F-B347-1442A6B63B3C}" type="presParOf" srcId="{A1D5789E-E7BA-4678-9D3D-A975C300DBB3}" destId="{30D01C1A-2C07-44DC-A370-30C1F7C1728D}" srcOrd="1" destOrd="0" presId="urn:microsoft.com/office/officeart/2005/8/layout/pList1"/>
    <dgm:cxn modelId="{4DFB36C2-E1A4-429A-94FC-A8B4B3E8F2C9}" type="presParOf" srcId="{A812C939-0707-413F-AD5A-46CB99FFAEFB}" destId="{4AB0E056-367B-464D-8250-A30758BB5BFE}" srcOrd="1" destOrd="0" presId="urn:microsoft.com/office/officeart/2005/8/layout/pList1"/>
    <dgm:cxn modelId="{3575DFFC-0B8E-48AE-8B62-F2C7FEBA4ED4}" type="presParOf" srcId="{A812C939-0707-413F-AD5A-46CB99FFAEFB}" destId="{C6ED941E-588B-40E5-AA28-CBE6DD9EDD60}" srcOrd="2" destOrd="0" presId="urn:microsoft.com/office/officeart/2005/8/layout/pList1"/>
    <dgm:cxn modelId="{A6EA0FA1-BF1A-4F86-A585-23FF9F55BC41}" type="presParOf" srcId="{C6ED941E-588B-40E5-AA28-CBE6DD9EDD60}" destId="{C0DB1D74-0DAC-4A27-A292-8328CF450189}" srcOrd="0" destOrd="0" presId="urn:microsoft.com/office/officeart/2005/8/layout/pList1"/>
    <dgm:cxn modelId="{B04A3E2E-4AB4-4E50-BDBC-8665A979E6C5}" type="presParOf" srcId="{C6ED941E-588B-40E5-AA28-CBE6DD9EDD60}" destId="{DF6B2981-011E-4F8A-8262-1648A30A02A4}" srcOrd="1" destOrd="0" presId="urn:microsoft.com/office/officeart/2005/8/layout/pList1"/>
    <dgm:cxn modelId="{2566C75D-C95D-4162-BB4B-1CD88783772E}" type="presParOf" srcId="{A812C939-0707-413F-AD5A-46CB99FFAEFB}" destId="{3E6DD73D-DBC8-4628-93D1-CD868D07C1F4}" srcOrd="3" destOrd="0" presId="urn:microsoft.com/office/officeart/2005/8/layout/pList1"/>
    <dgm:cxn modelId="{ECFE9915-DB00-4920-82C9-C4279B29995C}" type="presParOf" srcId="{A812C939-0707-413F-AD5A-46CB99FFAEFB}" destId="{61350345-12AA-4097-A071-E580490B5F2F}" srcOrd="4" destOrd="0" presId="urn:microsoft.com/office/officeart/2005/8/layout/pList1"/>
    <dgm:cxn modelId="{688A4D5D-9677-4A6E-B03C-FB15244F2C65}" type="presParOf" srcId="{61350345-12AA-4097-A071-E580490B5F2F}" destId="{72525FA5-E2E8-4891-A482-63EEA78BA351}" srcOrd="0" destOrd="0" presId="urn:microsoft.com/office/officeart/2005/8/layout/pList1"/>
    <dgm:cxn modelId="{AE581870-DACD-47EF-BFA5-5BABEDFD4ED0}" type="presParOf" srcId="{61350345-12AA-4097-A071-E580490B5F2F}" destId="{F4892F20-9974-4DAC-A800-6DF5F75CAA6F}" srcOrd="1" destOrd="0" presId="urn:microsoft.com/office/officeart/2005/8/layout/pList1"/>
    <dgm:cxn modelId="{449DBB42-E211-4CEF-81DD-994FB04C8CC5}" type="presParOf" srcId="{A812C939-0707-413F-AD5A-46CB99FFAEFB}" destId="{B19E6539-56DE-4062-A836-BBCD46DBBB97}" srcOrd="5" destOrd="0" presId="urn:microsoft.com/office/officeart/2005/8/layout/pList1"/>
    <dgm:cxn modelId="{0F5F5FD8-B693-40BF-B212-B41DA7F40FD7}" type="presParOf" srcId="{A812C939-0707-413F-AD5A-46CB99FFAEFB}" destId="{21F6A911-10EE-4284-BAE7-DAE2E8CDB69C}" srcOrd="6" destOrd="0" presId="urn:microsoft.com/office/officeart/2005/8/layout/pList1"/>
    <dgm:cxn modelId="{9E8B690F-1A62-47DA-B41F-9ED6ACD2DC9C}" type="presParOf" srcId="{21F6A911-10EE-4284-BAE7-DAE2E8CDB69C}" destId="{9A45ADA4-2893-4D64-9A41-FD6292A3FFB4}" srcOrd="0" destOrd="0" presId="urn:microsoft.com/office/officeart/2005/8/layout/pList1"/>
    <dgm:cxn modelId="{7C51476F-9644-42E6-A076-8A5CB79FFCB3}" type="presParOf" srcId="{21F6A911-10EE-4284-BAE7-DAE2E8CDB69C}" destId="{75D19F0A-D769-4BA9-9468-3E551308E8C1}" srcOrd="1" destOrd="0" presId="urn:microsoft.com/office/officeart/2005/8/layout/pList1"/>
    <dgm:cxn modelId="{C0C3A98B-0D50-4308-8584-A8AEFA29B590}" type="presParOf" srcId="{A812C939-0707-413F-AD5A-46CB99FFAEFB}" destId="{B429DFAC-D232-40EE-AB68-FF31F80099CF}" srcOrd="7" destOrd="0" presId="urn:microsoft.com/office/officeart/2005/8/layout/pList1"/>
    <dgm:cxn modelId="{CA1452B1-55D5-4BCC-9B77-3BF443F144E2}" type="presParOf" srcId="{A812C939-0707-413F-AD5A-46CB99FFAEFB}" destId="{05158E7B-2A9E-4676-9309-55C50AEC6342}" srcOrd="8" destOrd="0" presId="urn:microsoft.com/office/officeart/2005/8/layout/pList1"/>
    <dgm:cxn modelId="{67A4AF42-C955-4E84-AF01-E1AD48D952B1}" type="presParOf" srcId="{05158E7B-2A9E-4676-9309-55C50AEC6342}" destId="{D3F5C34E-03F2-4EE9-A6FF-94A105682AE9}" srcOrd="0" destOrd="0" presId="urn:microsoft.com/office/officeart/2005/8/layout/pList1"/>
    <dgm:cxn modelId="{BDBEC4CE-BB14-458C-9546-CCD029278D22}" type="presParOf" srcId="{05158E7B-2A9E-4676-9309-55C50AEC6342}" destId="{36E3F1C4-2252-43EE-9BDB-F19BA35E251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A8E7-D342-494D-B726-EB40033BF126}">
      <dsp:nvSpPr>
        <dsp:cNvPr id="0" name=""/>
        <dsp:cNvSpPr/>
      </dsp:nvSpPr>
      <dsp:spPr>
        <a:xfrm>
          <a:off x="294304" y="3199"/>
          <a:ext cx="2159549" cy="148792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A3B76-91E8-4779-9C4D-11C4EB159859}">
      <dsp:nvSpPr>
        <dsp:cNvPr id="0" name=""/>
        <dsp:cNvSpPr/>
      </dsp:nvSpPr>
      <dsp:spPr>
        <a:xfrm>
          <a:off x="294304" y="1491129"/>
          <a:ext cx="2159549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Соревнования по пионерболу</a:t>
          </a:r>
          <a:endParaRPr lang="ru-RU" sz="1600" kern="1200" dirty="0"/>
        </a:p>
      </dsp:txBody>
      <dsp:txXfrm>
        <a:off x="294304" y="1491129"/>
        <a:ext cx="2159549" cy="801193"/>
      </dsp:txXfrm>
    </dsp:sp>
    <dsp:sp modelId="{990E406F-5BCF-4581-93B0-189680EF4BFB}">
      <dsp:nvSpPr>
        <dsp:cNvPr id="0" name=""/>
        <dsp:cNvSpPr/>
      </dsp:nvSpPr>
      <dsp:spPr>
        <a:xfrm>
          <a:off x="2669900" y="3199"/>
          <a:ext cx="2159549" cy="148792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76B24-9769-4477-B5DC-4800AD3F43F2}">
      <dsp:nvSpPr>
        <dsp:cNvPr id="0" name=""/>
        <dsp:cNvSpPr/>
      </dsp:nvSpPr>
      <dsp:spPr>
        <a:xfrm>
          <a:off x="2669900" y="1491129"/>
          <a:ext cx="2159549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Соревнования по пионерболу</a:t>
          </a:r>
          <a:endParaRPr lang="ru-RU" sz="1600" kern="1200" dirty="0"/>
        </a:p>
      </dsp:txBody>
      <dsp:txXfrm>
        <a:off x="2669900" y="1491129"/>
        <a:ext cx="2159549" cy="801193"/>
      </dsp:txXfrm>
    </dsp:sp>
    <dsp:sp modelId="{B9C0567B-1E7B-4492-AE1D-E8D917403557}">
      <dsp:nvSpPr>
        <dsp:cNvPr id="0" name=""/>
        <dsp:cNvSpPr/>
      </dsp:nvSpPr>
      <dsp:spPr>
        <a:xfrm>
          <a:off x="5045495" y="3199"/>
          <a:ext cx="2159549" cy="1487929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E5BE-9300-4F77-BD8C-170F146531A4}">
      <dsp:nvSpPr>
        <dsp:cNvPr id="0" name=""/>
        <dsp:cNvSpPr/>
      </dsp:nvSpPr>
      <dsp:spPr>
        <a:xfrm>
          <a:off x="5045495" y="1491129"/>
          <a:ext cx="2159549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Соревнования по волейболу</a:t>
          </a:r>
          <a:endParaRPr lang="ru-RU" sz="1600" kern="1200" dirty="0"/>
        </a:p>
      </dsp:txBody>
      <dsp:txXfrm>
        <a:off x="5045495" y="1491129"/>
        <a:ext cx="2159549" cy="801193"/>
      </dsp:txXfrm>
    </dsp:sp>
    <dsp:sp modelId="{1E222418-5E21-4AE2-A2B2-983B2BC999A9}">
      <dsp:nvSpPr>
        <dsp:cNvPr id="0" name=""/>
        <dsp:cNvSpPr/>
      </dsp:nvSpPr>
      <dsp:spPr>
        <a:xfrm>
          <a:off x="294304" y="2508277"/>
          <a:ext cx="2159549" cy="1487929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ACE0E-9543-4EF8-BAF4-3F34017D33E1}">
      <dsp:nvSpPr>
        <dsp:cNvPr id="0" name=""/>
        <dsp:cNvSpPr/>
      </dsp:nvSpPr>
      <dsp:spPr>
        <a:xfrm>
          <a:off x="294304" y="3996207"/>
          <a:ext cx="2159549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Соревнования по футболу</a:t>
          </a:r>
          <a:endParaRPr lang="ru-RU" sz="1600" kern="1200" dirty="0"/>
        </a:p>
      </dsp:txBody>
      <dsp:txXfrm>
        <a:off x="294304" y="3996207"/>
        <a:ext cx="2159549" cy="801193"/>
      </dsp:txXfrm>
    </dsp:sp>
    <dsp:sp modelId="{D256EE59-6C53-4336-87D9-B1538F0CE7FD}">
      <dsp:nvSpPr>
        <dsp:cNvPr id="0" name=""/>
        <dsp:cNvSpPr/>
      </dsp:nvSpPr>
      <dsp:spPr>
        <a:xfrm>
          <a:off x="2669900" y="2508277"/>
          <a:ext cx="2159549" cy="1487929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3E1E0-0222-4334-BAF0-880F6392E5A5}">
      <dsp:nvSpPr>
        <dsp:cNvPr id="0" name=""/>
        <dsp:cNvSpPr/>
      </dsp:nvSpPr>
      <dsp:spPr>
        <a:xfrm>
          <a:off x="2669900" y="3996207"/>
          <a:ext cx="2159549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Соревнования  «Весёлые старты»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2669900" y="3996207"/>
        <a:ext cx="2159549" cy="801193"/>
      </dsp:txXfrm>
    </dsp:sp>
    <dsp:sp modelId="{05375ECC-6CF4-4B34-9FB8-6663E9337AFA}">
      <dsp:nvSpPr>
        <dsp:cNvPr id="0" name=""/>
        <dsp:cNvSpPr/>
      </dsp:nvSpPr>
      <dsp:spPr>
        <a:xfrm>
          <a:off x="5045495" y="2508277"/>
          <a:ext cx="2159549" cy="1487929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8C3DB-A303-4D7F-A246-B8E32EFD6C1D}">
      <dsp:nvSpPr>
        <dsp:cNvPr id="0" name=""/>
        <dsp:cNvSpPr/>
      </dsp:nvSpPr>
      <dsp:spPr>
        <a:xfrm>
          <a:off x="5045495" y="3996207"/>
          <a:ext cx="2159549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Участие в региональном этапе «Весёлые старты»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5045495" y="3996207"/>
        <a:ext cx="2159549" cy="801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6ECBF-7B13-4D10-83E7-7ABAD14C7618}">
      <dsp:nvSpPr>
        <dsp:cNvPr id="0" name=""/>
        <dsp:cNvSpPr/>
      </dsp:nvSpPr>
      <dsp:spPr>
        <a:xfrm>
          <a:off x="294304" y="3199"/>
          <a:ext cx="2159549" cy="148792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01C1A-2C07-44DC-A370-30C1F7C1728D}">
      <dsp:nvSpPr>
        <dsp:cNvPr id="0" name=""/>
        <dsp:cNvSpPr/>
      </dsp:nvSpPr>
      <dsp:spPr>
        <a:xfrm>
          <a:off x="294304" y="1491129"/>
          <a:ext cx="2159549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Подтягивание из виса на высокой перекладине</a:t>
          </a:r>
          <a:endParaRPr lang="ru-RU" sz="1500" kern="1200" dirty="0"/>
        </a:p>
      </dsp:txBody>
      <dsp:txXfrm>
        <a:off x="294304" y="1491129"/>
        <a:ext cx="2159549" cy="801193"/>
      </dsp:txXfrm>
    </dsp:sp>
    <dsp:sp modelId="{C0DB1D74-0DAC-4A27-A292-8328CF450189}">
      <dsp:nvSpPr>
        <dsp:cNvPr id="0" name=""/>
        <dsp:cNvSpPr/>
      </dsp:nvSpPr>
      <dsp:spPr>
        <a:xfrm>
          <a:off x="2669900" y="3199"/>
          <a:ext cx="2159549" cy="148792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B2981-011E-4F8A-8262-1648A30A02A4}">
      <dsp:nvSpPr>
        <dsp:cNvPr id="0" name=""/>
        <dsp:cNvSpPr/>
      </dsp:nvSpPr>
      <dsp:spPr>
        <a:xfrm>
          <a:off x="2669900" y="1491129"/>
          <a:ext cx="2159549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Поднимание </a:t>
          </a:r>
          <a:r>
            <a:rPr lang="ru-RU" sz="1500" kern="1200" dirty="0" smtClean="0"/>
            <a:t>туловища из положения лёжа </a:t>
          </a:r>
          <a:r>
            <a:rPr lang="ru-RU" sz="1500" kern="1200" dirty="0" smtClean="0"/>
            <a:t>за 1 минуту</a:t>
          </a:r>
          <a:endParaRPr lang="ru-RU" sz="1500" kern="1200" dirty="0"/>
        </a:p>
      </dsp:txBody>
      <dsp:txXfrm>
        <a:off x="2669900" y="1491129"/>
        <a:ext cx="2159549" cy="801193"/>
      </dsp:txXfrm>
    </dsp:sp>
    <dsp:sp modelId="{72525FA5-E2E8-4891-A482-63EEA78BA351}">
      <dsp:nvSpPr>
        <dsp:cNvPr id="0" name=""/>
        <dsp:cNvSpPr/>
      </dsp:nvSpPr>
      <dsp:spPr>
        <a:xfrm>
          <a:off x="5045495" y="3199"/>
          <a:ext cx="2159549" cy="1487929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92F20-9974-4DAC-A800-6DF5F75CAA6F}">
      <dsp:nvSpPr>
        <dsp:cNvPr id="0" name=""/>
        <dsp:cNvSpPr/>
      </dsp:nvSpPr>
      <dsp:spPr>
        <a:xfrm>
          <a:off x="5045495" y="1491129"/>
          <a:ext cx="2159549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Сгибание и разгибание рук в </a:t>
          </a:r>
          <a:r>
            <a:rPr lang="ru-RU" sz="1500" kern="1200" smtClean="0"/>
            <a:t>упоре лёжа</a:t>
          </a:r>
          <a:endParaRPr lang="ru-RU" sz="1500" kern="1200" dirty="0"/>
        </a:p>
      </dsp:txBody>
      <dsp:txXfrm>
        <a:off x="5045495" y="1491129"/>
        <a:ext cx="2159549" cy="801193"/>
      </dsp:txXfrm>
    </dsp:sp>
    <dsp:sp modelId="{9A45ADA4-2893-4D64-9A41-FD6292A3FFB4}">
      <dsp:nvSpPr>
        <dsp:cNvPr id="0" name=""/>
        <dsp:cNvSpPr/>
      </dsp:nvSpPr>
      <dsp:spPr>
        <a:xfrm>
          <a:off x="1265013" y="2508277"/>
          <a:ext cx="2159549" cy="1487929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19F0A-D769-4BA9-9468-3E551308E8C1}">
      <dsp:nvSpPr>
        <dsp:cNvPr id="0" name=""/>
        <dsp:cNvSpPr/>
      </dsp:nvSpPr>
      <dsp:spPr>
        <a:xfrm>
          <a:off x="1265013" y="3996207"/>
          <a:ext cx="2159549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265013" y="3996207"/>
        <a:ext cx="2159549" cy="801193"/>
      </dsp:txXfrm>
    </dsp:sp>
    <dsp:sp modelId="{D3F5C34E-03F2-4EE9-A6FF-94A105682AE9}">
      <dsp:nvSpPr>
        <dsp:cNvPr id="0" name=""/>
        <dsp:cNvSpPr/>
      </dsp:nvSpPr>
      <dsp:spPr>
        <a:xfrm>
          <a:off x="3856067" y="2532478"/>
          <a:ext cx="2162810" cy="1391125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F1C4-2252-43EE-9BDB-F19BA35E251A}">
      <dsp:nvSpPr>
        <dsp:cNvPr id="0" name=""/>
        <dsp:cNvSpPr/>
      </dsp:nvSpPr>
      <dsp:spPr>
        <a:xfrm>
          <a:off x="2200794" y="3999406"/>
          <a:ext cx="2593727" cy="80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Торжественное вручение знаков ГТО</a:t>
          </a:r>
          <a:endParaRPr lang="ru-RU" sz="1500" kern="1200" dirty="0"/>
        </a:p>
      </dsp:txBody>
      <dsp:txXfrm>
        <a:off x="2200794" y="3999406"/>
        <a:ext cx="2593727" cy="80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6299651" cy="4057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908720"/>
            <a:ext cx="5989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МБОУ «Змиёвский лицей»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«Наш клуб «Импульс» – наша гордость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!»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+mn-lt"/>
                <a:ea typeface="Yu Gothic UI" pitchFamily="34" charset="-128"/>
              </a:rPr>
              <a:t>Школьный спортивный клуб «Импульс» начал  работать с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Yu Gothic UI" pitchFamily="34" charset="-128"/>
              </a:rPr>
              <a:t> 1 сентября 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Yu Gothic UI" pitchFamily="34" charset="-128"/>
              </a:rPr>
              <a:t>2022 г. </a:t>
            </a:r>
            <a:endParaRPr lang="ru-RU" sz="2800" b="1" dirty="0">
              <a:solidFill>
                <a:schemeClr val="tx1"/>
              </a:solidFill>
              <a:latin typeface="+mn-lt"/>
              <a:ea typeface="Yu Gothic UI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Эмблема Клуба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0572" y="1556792"/>
            <a:ext cx="3713616" cy="466344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Девиз Клуба</a:t>
            </a:r>
          </a:p>
          <a:p>
            <a:pPr algn="ctr"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«Крепкое здоровье- крепкая страна!»</a:t>
            </a:r>
            <a:endParaRPr lang="ru-RU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r="8902" b="19548"/>
          <a:stretch/>
        </p:blipFill>
        <p:spPr>
          <a:xfrm>
            <a:off x="1115616" y="2996952"/>
            <a:ext cx="2631989" cy="2379932"/>
          </a:xfrm>
          <a:prstGeom prst="rect">
            <a:avLst/>
          </a:prstGeom>
        </p:spPr>
      </p:pic>
      <p:pic>
        <p:nvPicPr>
          <p:cNvPr id="3074" name="Picture 2" descr="C:\Users\Home\Desktop\знаки гто\IMG_20221202_1642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6"/>
          <a:stretch/>
        </p:blipFill>
        <p:spPr bwMode="auto">
          <a:xfrm>
            <a:off x="3747605" y="3212976"/>
            <a:ext cx="5336583" cy="27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04839" y="1124744"/>
            <a:ext cx="33123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Школьный спортивный клуб «Импульс»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5608" y="274320"/>
            <a:ext cx="7498080" cy="5623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Школьный спортивный клуб «Импульс»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92671" y="2348880"/>
            <a:ext cx="237626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Совет Клуба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3111" y="2348880"/>
            <a:ext cx="237626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Общее собрание Клуба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2591" y="1124744"/>
            <a:ext cx="187220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ДЮСШ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5239" y="1124744"/>
            <a:ext cx="194421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Администрация школы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4719" y="3501008"/>
            <a:ext cx="2376264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 спортсмены-активисты</a:t>
            </a:r>
          </a:p>
          <a:p>
            <a:pPr>
              <a:buFontTx/>
              <a:buChar char="-"/>
            </a:pPr>
            <a:r>
              <a:rPr lang="ru-RU" sz="1400" dirty="0" smtClean="0"/>
              <a:t> организаторы физической подготовки классов</a:t>
            </a:r>
          </a:p>
          <a:p>
            <a:pPr>
              <a:buFontTx/>
              <a:buChar char="-"/>
            </a:pPr>
            <a:r>
              <a:rPr lang="ru-RU" sz="1400" dirty="0" smtClean="0"/>
              <a:t> родители</a:t>
            </a:r>
          </a:p>
          <a:p>
            <a:pPr>
              <a:buFontTx/>
              <a:buChar char="-"/>
            </a:pPr>
            <a:r>
              <a:rPr lang="ru-RU" sz="1400" dirty="0" smtClean="0"/>
              <a:t> педагогические работники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3501008"/>
            <a:ext cx="2376264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- учащиеся, достигшие возраста 7 лет</a:t>
            </a:r>
          </a:p>
          <a:p>
            <a:pPr>
              <a:buFontTx/>
              <a:buChar char="-"/>
            </a:pPr>
            <a:r>
              <a:rPr lang="ru-RU" sz="1400" dirty="0" smtClean="0"/>
              <a:t> родители</a:t>
            </a:r>
          </a:p>
          <a:p>
            <a:pPr>
              <a:buFontTx/>
              <a:buChar char="-"/>
            </a:pPr>
            <a:r>
              <a:rPr lang="ru-RU" sz="1400" dirty="0" smtClean="0"/>
              <a:t> педагогические работники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9832" y="5085184"/>
            <a:ext cx="381642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Спортивные секции, виды спорта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5877272"/>
            <a:ext cx="662473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Ритмика, подвижные игры, волейбол, ОФП.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V="1">
            <a:off x="2987824" y="1484784"/>
            <a:ext cx="360040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6660232" y="1484784"/>
            <a:ext cx="288032" cy="2160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860032" y="1988840"/>
            <a:ext cx="216024" cy="72008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4211960" y="2708920"/>
            <a:ext cx="1584176" cy="216024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131840" y="3212976"/>
            <a:ext cx="432048" cy="2880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372200" y="3212976"/>
            <a:ext cx="432048" cy="2880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532440" y="2852936"/>
            <a:ext cx="216024" cy="24482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788024" y="5589240"/>
            <a:ext cx="432048" cy="2880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V="1">
            <a:off x="8172400" y="2708920"/>
            <a:ext cx="576064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6876256" y="5229200"/>
            <a:ext cx="1800200" cy="2160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259632" y="2780928"/>
            <a:ext cx="216024" cy="252028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1259632" y="2708920"/>
            <a:ext cx="576064" cy="2160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flipV="1">
            <a:off x="1331640" y="5229200"/>
            <a:ext cx="1728192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908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2"/>
                </a:solidFill>
              </a:rPr>
              <a:t>Материально – техническое обеспечение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 рамках проекта «Успех каждого ребёнка», федерального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проекта «Успех каждого ребёнка»,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национального проекта «Образование» в 2022 году МБОУ «Змиёвский лицей» проведён ремонт спортивного зала, был приобретён новый спортивный инвентарь.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881" y="5089189"/>
            <a:ext cx="35910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Волейбольные, баскетбольные, футбольные</a:t>
            </a:r>
            <a:b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мячи, гимнастическое оборудование и маты. Оборудование для волейбола и баскетбола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https://st29.stpulscen.ru/images/product/458/746/940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35127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знаки гто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01986"/>
            <a:ext cx="335127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знаки гто\1637750168_13-sportishka-com-p-sportivnii-inventar-dlya-detei-komandnii-s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0" y="1808824"/>
            <a:ext cx="3591068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Социальные партнёры ШСК </a:t>
            </a:r>
            <a:r>
              <a:rPr lang="ru-RU" sz="2800" dirty="0" smtClean="0"/>
              <a:t>  </a:t>
            </a:r>
            <a:r>
              <a:rPr lang="ru-RU" sz="2800" dirty="0" smtClean="0"/>
              <a:t>«ИМПУЛЬС»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6672368"/>
              </p:ext>
            </p:extLst>
          </p:nvPr>
        </p:nvGraphicFramePr>
        <p:xfrm>
          <a:off x="1043608" y="692696"/>
          <a:ext cx="7920880" cy="54419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1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Социальные партнеры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Совместная деятельность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1933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</a:t>
                      </a:r>
                      <a:r>
                        <a:rPr lang="ru-RU" baseline="0" dirty="0" smtClean="0"/>
                        <a:t> молодёжи и спорта Свердловского района Орловской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соревнованиях, турнирах, эстафетах, организация походов, военно-спортивных играх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1933">
                <a:tc>
                  <a:txBody>
                    <a:bodyPr/>
                    <a:lstStyle/>
                    <a:p>
                      <a:r>
                        <a:rPr lang="ru-RU" dirty="0" smtClean="0"/>
                        <a:t>Детско-юношеская</a:t>
                      </a:r>
                      <a:r>
                        <a:rPr lang="ru-RU" baseline="0" dirty="0" smtClean="0"/>
                        <a:t>  спортивная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Посещение  спортивного зала, тренажерного зала, спортивных праздников и мероприятий, презентаций спортивных секций. Школьники посещают спортивные клубы и секции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158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Являются активными участниками образовательного процесса  (Совет школы, общешкольный родительский комитет).  Большие помощниками в организации походов, экскурсий, поездок, школьных праздников, спортивных соревнований и других совместных мероприятий.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8" y="188640"/>
            <a:ext cx="5472608" cy="1296144"/>
          </a:xfrm>
        </p:spPr>
        <p:txBody>
          <a:bodyPr>
            <a:noAutofit/>
          </a:bodyPr>
          <a:lstStyle/>
          <a:p>
            <a:pPr marL="457200" lvl="1">
              <a:lnSpc>
                <a:spcPts val="1370"/>
              </a:lnSpc>
              <a:spcAft>
                <a:spcPts val="0"/>
              </a:spcAft>
              <a:buSzPts val="1200"/>
              <a:tabLst>
                <a:tab pos="986155" algn="l"/>
              </a:tabLst>
            </a:pPr>
            <a:r>
              <a:rPr lang="ru-RU" sz="2000" dirty="0">
                <a:solidFill>
                  <a:srgbClr val="FF0000"/>
                </a:solidFill>
                <a:latin typeface="a_BosaNovaDc2Fr" pitchFamily="82" charset="-52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_BosaNovaDc2Fr" pitchFamily="82" charset="-52"/>
              </a:rPr>
            </a:br>
            <a:r>
              <a:rPr lang="ru-RU" sz="2000" dirty="0" smtClean="0">
                <a:solidFill>
                  <a:srgbClr val="002060"/>
                </a:solidFill>
                <a:latin typeface="a_BosaNovaDc2Fr" pitchFamily="82" charset="-52"/>
              </a:rPr>
              <a:t>Основными направлениями в работе клуба являются:</a:t>
            </a:r>
            <a:br>
              <a:rPr lang="ru-RU" sz="2000" dirty="0" smtClean="0">
                <a:solidFill>
                  <a:srgbClr val="002060"/>
                </a:solidFill>
                <a:latin typeface="a_BosaNovaDc2Fr" pitchFamily="82" charset="-52"/>
              </a:rPr>
            </a:br>
            <a:r>
              <a:rPr lang="ru-RU" sz="2000" dirty="0" smtClean="0">
                <a:solidFill>
                  <a:srgbClr val="002060"/>
                </a:solidFill>
                <a:latin typeface="a_BosaNovaDc2Fr" pitchFamily="82" charset="-52"/>
              </a:rPr>
              <a:t>привлечение учащихся к занятиям физической культуры и спортом, открытие спортивных секций, организация здорового досуга учащихся  и проведение массовых физкультурно – оздоровительных мероприятий в лицее.</a:t>
            </a:r>
            <a:r>
              <a:rPr lang="ru-RU" sz="2000" dirty="0" smtClean="0">
                <a:solidFill>
                  <a:srgbClr val="002060"/>
                </a:solidFill>
                <a:latin typeface="a_BosaNovaDc2Fr" pitchFamily="82" charset="-52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_BosaNovaDc2Fr" pitchFamily="82" charset="-52"/>
              </a:rPr>
            </a:br>
            <a:r>
              <a:rPr lang="ru-RU" sz="2800" dirty="0" smtClean="0">
                <a:solidFill>
                  <a:srgbClr val="FF0000"/>
                </a:solidFill>
                <a:latin typeface="a_BosaNovaDc2Fr" pitchFamily="82" charset="-52"/>
              </a:rPr>
              <a:t>                      </a:t>
            </a:r>
            <a:r>
              <a:rPr lang="ru-RU" sz="1600" spc="140" dirty="0" smtClean="0">
                <a:solidFill>
                  <a:srgbClr val="FF0000"/>
                </a:solidFill>
                <a:latin typeface="Times New Roman"/>
              </a:rPr>
              <a:t>День Здоровья</a:t>
            </a:r>
            <a:r>
              <a:rPr lang="ru-RU" sz="1400" spc="140" dirty="0" smtClean="0">
                <a:solidFill>
                  <a:srgbClr val="FF0000"/>
                </a:solidFill>
                <a:effectLst/>
                <a:latin typeface="Times New Roman"/>
                <a:ea typeface="Symbol"/>
                <a:cs typeface="Symbol"/>
              </a:rPr>
              <a:t/>
            </a:r>
            <a:br>
              <a:rPr lang="ru-RU" sz="1400" spc="140" dirty="0" smtClean="0">
                <a:solidFill>
                  <a:srgbClr val="FF0000"/>
                </a:solidFill>
                <a:effectLst/>
                <a:latin typeface="Times New Roman"/>
                <a:ea typeface="Symbol"/>
                <a:cs typeface="Symbol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47812"/>
            <a:ext cx="3528392" cy="244931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2" y="4077072"/>
            <a:ext cx="3449958" cy="2359149"/>
          </a:xfrm>
          <a:prstGeom prst="rect">
            <a:avLst/>
          </a:prstGeom>
        </p:spPr>
      </p:pic>
      <p:pic>
        <p:nvPicPr>
          <p:cNvPr id="1027" name="Picture 3" descr="E:\АПВА\IMG_20230427_133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38" y="1484784"/>
            <a:ext cx="344995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1"/>
            <a:ext cx="3456384" cy="23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472608" cy="7060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_BosaNovaDc2Fr" pitchFamily="82" charset="-52"/>
              </a:rPr>
              <a:t> </a:t>
            </a:r>
            <a:r>
              <a:rPr lang="ru-RU" sz="2000" dirty="0" smtClean="0">
                <a:latin typeface="a_BosaNovaDc2Fr" pitchFamily="82" charset="-52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_BosaNovaDc2Fr" pitchFamily="82" charset="-52"/>
              </a:rPr>
              <a:t>Первенство лицея </a:t>
            </a:r>
            <a:r>
              <a:rPr lang="ru-RU" sz="2400" dirty="0" smtClean="0">
                <a:solidFill>
                  <a:srgbClr val="FF0000"/>
                </a:solidFill>
                <a:latin typeface="a_BosaNovaDc2Fr" pitchFamily="82" charset="-52"/>
              </a:rPr>
              <a:t>по футболу, </a:t>
            </a:r>
            <a:r>
              <a:rPr lang="ru-RU" sz="2400" dirty="0" smtClean="0">
                <a:solidFill>
                  <a:srgbClr val="FF0000"/>
                </a:solidFill>
                <a:latin typeface="a_BosaNovaDc2Fr" pitchFamily="82" charset="-52"/>
              </a:rPr>
              <a:t>волейболу и пионерболу</a:t>
            </a:r>
            <a:endParaRPr lang="ru-RU" sz="2400" dirty="0">
              <a:solidFill>
                <a:srgbClr val="FF0000"/>
              </a:solidFill>
              <a:latin typeface="a_BosaNovaDc2Fr" pitchFamily="82" charset="-52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64152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4690864" cy="49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_BosaNovaDc2Fr" pitchFamily="82" charset="-52"/>
              </a:rPr>
              <a:t>             Участие в фестивале ФСК ГТО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52365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1751</TotalTime>
  <Words>262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Презентация PowerPoint</vt:lpstr>
      <vt:lpstr>Школьный спортивный клуб «Импульс» начал  работать с  1 сентября  2022 г. </vt:lpstr>
      <vt:lpstr>Презентация PowerPoint</vt:lpstr>
      <vt:lpstr>Материально – техническое обеспечение. В рамках проекта «Успех каждого ребёнка», федерального проекта «Успех каждого ребёнка», национального проекта «Образование» в 2022 году МБОУ «Змиёвский лицей» проведён ремонт спортивного зала, был приобретён новый спортивный инвентарь. </vt:lpstr>
      <vt:lpstr>Социальные партнёры ШСК   «ИМПУЛЬС»</vt:lpstr>
      <vt:lpstr> Основными направлениями в работе клуба являются: привлечение учащихся к занятиям физической культуры и спортом, открытие спортивных секций, организация здорового досуга учащихся  и проведение массовых физкультурно – оздоровительных мероприятий в лицее.                       День Здоровья </vt:lpstr>
      <vt:lpstr>  Первенство лицея по футболу, волейболу и пионерболу</vt:lpstr>
      <vt:lpstr>             Участие в фестивале ФСК ГТО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Первенство школы по лыжным гонкам «Открытие лыжного сезона»</dc:title>
  <dc:creator>User</dc:creator>
  <cp:lastModifiedBy>Home</cp:lastModifiedBy>
  <cp:revision>191</cp:revision>
  <dcterms:created xsi:type="dcterms:W3CDTF">2017-03-29T04:12:45Z</dcterms:created>
  <dcterms:modified xsi:type="dcterms:W3CDTF">2023-06-20T11:33:15Z</dcterms:modified>
</cp:coreProperties>
</file>